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90" r:id="rId2"/>
  </p:sldMasterIdLst>
  <p:notesMasterIdLst>
    <p:notesMasterId r:id="rId5"/>
  </p:notesMasterIdLst>
  <p:handoutMasterIdLst>
    <p:handoutMasterId r:id="rId6"/>
  </p:handoutMasterIdLst>
  <p:sldIdLst>
    <p:sldId id="319" r:id="rId3"/>
    <p:sldId id="342" r:id="rId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5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>
        <p:scale>
          <a:sx n="161" d="100"/>
          <a:sy n="161" d="100"/>
        </p:scale>
        <p:origin x="-80" y="2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24.03.2014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24.03.2014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2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tr-TR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noProof="1" smtClean="0"/>
              <a:t>Click to edit Master text styles</a:t>
            </a:r>
          </a:p>
          <a:p>
            <a:pPr lvl="1"/>
            <a:r>
              <a:rPr lang="tr-TR" noProof="1" smtClean="0"/>
              <a:t>Second level</a:t>
            </a:r>
          </a:p>
          <a:p>
            <a:pPr lvl="2"/>
            <a:r>
              <a:rPr lang="tr-TR" noProof="1" smtClean="0"/>
              <a:t>Third level</a:t>
            </a:r>
          </a:p>
          <a:p>
            <a:pPr lvl="3"/>
            <a:r>
              <a:rPr lang="tr-TR" noProof="1" smtClean="0"/>
              <a:t>Fourth level</a:t>
            </a:r>
          </a:p>
          <a:p>
            <a:pPr lvl="4"/>
            <a:r>
              <a:rPr lang="tr-TR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24.03.2014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7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24.03.2014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7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0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1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March 24,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5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9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8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8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tr-TR" noProof="1" smtClean="0"/>
              <a:t>Click to edit Master text styles</a:t>
            </a:r>
          </a:p>
          <a:p>
            <a:pPr lvl="1"/>
            <a:r>
              <a:rPr lang="tr-TR" noProof="1" smtClean="0"/>
              <a:t>Second level</a:t>
            </a:r>
          </a:p>
          <a:p>
            <a:pPr lvl="2"/>
            <a:r>
              <a:rPr lang="tr-TR" noProof="1" smtClean="0"/>
              <a:t>Third level</a:t>
            </a:r>
          </a:p>
          <a:p>
            <a:pPr lvl="3"/>
            <a:r>
              <a:rPr lang="tr-TR" noProof="1" smtClean="0"/>
              <a:t>Fourth level</a:t>
            </a:r>
          </a:p>
          <a:p>
            <a:pPr lvl="4"/>
            <a:r>
              <a:rPr lang="tr-TR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24.03.2014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0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3200400" y="533400"/>
            <a:ext cx="2590800" cy="936045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REHBER DALICI EĞİTİMİ KAYNAKLARI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09800"/>
            <a:ext cx="1591952" cy="2133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133600"/>
            <a:ext cx="1507067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013558"/>
            <a:ext cx="1600200" cy="2177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292" y="4419600"/>
            <a:ext cx="1369417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648" y="4419600"/>
            <a:ext cx="1537552" cy="2220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667000"/>
            <a:ext cx="2344340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382956"/>
            <a:ext cx="1752600" cy="2322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4343400"/>
            <a:ext cx="1552864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187" y="4412674"/>
            <a:ext cx="1471612" cy="21405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REHBER DALICI EĞİTİMİ KAYNAKLARI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ÇEVRE VE EKOLOJİ</a:t>
            </a:r>
            <a:r>
              <a:rPr lang="tr-TR" b="1" dirty="0">
                <a:solidFill>
                  <a:srgbClr val="FF0000"/>
                </a:solidFill>
              </a:rPr>
              <a:t>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Mine KIŞLALIOĞLU, Fikret BERKES,</a:t>
            </a:r>
            <a:r>
              <a:rPr lang="tr-TR" dirty="0" smtClean="0"/>
              <a:t> Remzi Kitabevi</a:t>
            </a:r>
            <a:endParaRPr lang="en-US" dirty="0"/>
          </a:p>
          <a:p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DENİZ BİYOLOJİSİ.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Remzi GELDİAY, Ahmet KOCATAŞ,</a:t>
            </a:r>
            <a:r>
              <a:rPr lang="tr-TR" dirty="0" smtClean="0"/>
              <a:t> Dora Yayınları</a:t>
            </a:r>
            <a:endParaRPr lang="en-US" dirty="0"/>
          </a:p>
          <a:p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TÜRK SULARINDA KÖPEKBALIKLARI.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Hakan KABASAKAL,</a:t>
            </a:r>
            <a:r>
              <a:rPr lang="tr-TR" dirty="0" smtClean="0"/>
              <a:t> 4 Deniz Yayınları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SUALTI TEORİSİ.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Üner BEKÖZ, Ömer BAKLAVACI,</a:t>
            </a:r>
            <a:r>
              <a:rPr lang="tr-TR" dirty="0" smtClean="0"/>
              <a:t> İlke Basın Yayın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TEMEL SUALTI ARKEOLOJİSİ.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Hakan ÖNİZ,</a:t>
            </a:r>
            <a:r>
              <a:rPr lang="tr-TR" dirty="0" smtClean="0"/>
              <a:t> Arkeoloji ve Sanat Yayınları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TÜRKİYE DENİZLERİNİN DİP BALIKLARI ATLASI.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Alp CAN,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tr-TR" u="sng" dirty="0" smtClean="0">
                <a:solidFill>
                  <a:srgbClr val="0000FF"/>
                </a:solidFill>
              </a:rPr>
              <a:t>Murat BİLECENOĞLU,</a:t>
            </a:r>
            <a:r>
              <a:rPr lang="tr-TR" dirty="0" smtClean="0"/>
              <a:t> Arkadaş Yayınları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 </a:t>
            </a:r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TÜRKİYE’DE BALIK VE BALIKÇILIK.</a:t>
            </a:r>
            <a:r>
              <a:rPr lang="tr-TR" dirty="0" smtClean="0"/>
              <a:t> </a:t>
            </a:r>
            <a:r>
              <a:rPr lang="tr-TR" u="sng" dirty="0" err="1" smtClean="0">
                <a:solidFill>
                  <a:srgbClr val="0000FF"/>
                </a:solidFill>
              </a:rPr>
              <a:t>Karekin</a:t>
            </a:r>
            <a:r>
              <a:rPr lang="tr-TR" u="sng" dirty="0" smtClean="0">
                <a:solidFill>
                  <a:srgbClr val="0000FF"/>
                </a:solidFill>
              </a:rPr>
              <a:t> DEVECİYAN,</a:t>
            </a:r>
            <a:r>
              <a:rPr lang="tr-TR" dirty="0" smtClean="0"/>
              <a:t> Aras Yayıncılık</a:t>
            </a:r>
            <a:endParaRPr lang="en-US" dirty="0"/>
          </a:p>
          <a:p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DENİZLERİMİZİN SAKİNLERİ.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Bülent GÖZCELİOĞLU, Tahsin CEYLAN,</a:t>
            </a:r>
            <a:r>
              <a:rPr lang="tr-TR" dirty="0" smtClean="0"/>
              <a:t> Çevre ve Orman Bakanlığı</a:t>
            </a:r>
            <a:endParaRPr lang="en-US" dirty="0"/>
          </a:p>
          <a:p>
            <a:endParaRPr lang="en-US" dirty="0"/>
          </a:p>
          <a:p>
            <a:r>
              <a:rPr lang="tr-TR" b="1" dirty="0" smtClean="0">
                <a:solidFill>
                  <a:srgbClr val="FF0000"/>
                </a:solidFill>
              </a:rPr>
              <a:t>FOTOĞRAFLARLA TÜRKİYE DENİZ BALIKLARI.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0000FF"/>
                </a:solidFill>
              </a:rPr>
              <a:t>Ateş EVİRGEN,</a:t>
            </a:r>
            <a:r>
              <a:rPr lang="tr-TR" dirty="0" smtClean="0"/>
              <a:t> </a:t>
            </a:r>
            <a:r>
              <a:rPr lang="tr-TR" dirty="0" err="1" smtClean="0"/>
              <a:t>Promar</a:t>
            </a:r>
            <a:r>
              <a:rPr lang="tr-TR" dirty="0" smtClean="0"/>
              <a:t> Deniz Malzeme Yayınları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9799"/>
      </p:ext>
    </p:extLst>
  </p:cSld>
  <p:clrMapOvr>
    <a:masterClrMapping/>
  </p:clrMapOvr>
  <p:transition xmlns:p14="http://schemas.microsoft.com/office/powerpoint/2010/main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82</Words>
  <Application>Microsoft Macintosh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Classic Photo Album</vt:lpstr>
      <vt:lpstr>Office Theme</vt:lpstr>
      <vt:lpstr>PowerPoint Presentation</vt:lpstr>
      <vt:lpstr>REHBER DALICI EĞİTİMİ KAYNAKLARI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2014-03-24T13:04:59Z</dcterms:modified>
</cp:coreProperties>
</file>